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57475" y="514350"/>
            <a:ext cx="9315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dirty="0" smtClean="0"/>
              <a:t>LA CLOCHETTE</a:t>
            </a:r>
          </a:p>
          <a:p>
            <a:pPr algn="r"/>
            <a:r>
              <a:rPr lang="en-US" sz="3600" dirty="0" err="1" smtClean="0"/>
              <a:t>Mettez</a:t>
            </a:r>
            <a:r>
              <a:rPr lang="en-US" sz="3600" dirty="0" smtClean="0"/>
              <a:t> </a:t>
            </a:r>
            <a:r>
              <a:rPr lang="en-US" sz="3600" dirty="0" err="1" smtClean="0"/>
              <a:t>en</a:t>
            </a:r>
            <a:r>
              <a:rPr lang="en-US" sz="3600" dirty="0" smtClean="0"/>
              <a:t> </a:t>
            </a:r>
            <a:r>
              <a:rPr lang="en-US" sz="3600" dirty="0" err="1" smtClean="0"/>
              <a:t>ordre</a:t>
            </a:r>
            <a:r>
              <a:rPr lang="en-US" sz="3600" dirty="0" smtClean="0"/>
              <a:t> </a:t>
            </a:r>
            <a:r>
              <a:rPr lang="en-US" sz="3600" dirty="0" err="1" smtClean="0"/>
              <a:t>logique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4067175" y="2149019"/>
            <a:ext cx="79057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US" sz="4000" b="1" dirty="0"/>
              <a:t>Il </a:t>
            </a:r>
            <a:r>
              <a:rPr lang="en-US" sz="4000" b="1" dirty="0" err="1"/>
              <a:t>s’est</a:t>
            </a:r>
            <a:r>
              <a:rPr lang="en-US" sz="4000" b="1" dirty="0"/>
              <a:t> </a:t>
            </a:r>
            <a:r>
              <a:rPr lang="en-US" sz="4000" b="1" dirty="0" err="1"/>
              <a:t>brossé</a:t>
            </a:r>
            <a:r>
              <a:rPr lang="en-US" sz="4000" b="1" dirty="0"/>
              <a:t> les dents.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4000" b="1" dirty="0"/>
              <a:t>Il </a:t>
            </a:r>
            <a:r>
              <a:rPr lang="en-US" sz="4000" b="1" dirty="0" err="1"/>
              <a:t>s’est</a:t>
            </a:r>
            <a:r>
              <a:rPr lang="en-US" sz="4000" b="1" dirty="0"/>
              <a:t> </a:t>
            </a:r>
            <a:r>
              <a:rPr lang="en-US" sz="4000" b="1" dirty="0" err="1"/>
              <a:t>levé</a:t>
            </a:r>
            <a:r>
              <a:rPr lang="en-US" sz="4000" b="1" dirty="0"/>
              <a:t>.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4000" b="1" dirty="0" smtClean="0"/>
              <a:t>Il </a:t>
            </a:r>
            <a:r>
              <a:rPr lang="en-US" sz="4000" b="1" dirty="0"/>
              <a:t>a </a:t>
            </a:r>
            <a:r>
              <a:rPr lang="en-US" sz="4000" b="1" dirty="0" err="1"/>
              <a:t>pris</a:t>
            </a:r>
            <a:r>
              <a:rPr lang="en-US" sz="4000" b="1" dirty="0"/>
              <a:t> le petit </a:t>
            </a:r>
            <a:r>
              <a:rPr lang="en-US" sz="4000" b="1" dirty="0" err="1"/>
              <a:t>déjeuner</a:t>
            </a:r>
            <a:r>
              <a:rPr lang="en-US" sz="4000" b="1" dirty="0"/>
              <a:t>.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4000" b="1" dirty="0"/>
              <a:t>Il </a:t>
            </a:r>
            <a:r>
              <a:rPr lang="en-US" sz="4000" b="1" dirty="0" err="1"/>
              <a:t>est</a:t>
            </a:r>
            <a:r>
              <a:rPr lang="en-US" sz="4000" b="1" dirty="0"/>
              <a:t> </a:t>
            </a:r>
            <a:r>
              <a:rPr lang="en-US" sz="4000" b="1" dirty="0" err="1"/>
              <a:t>parti</a:t>
            </a:r>
            <a:r>
              <a:rPr lang="en-US" sz="4000" b="1" dirty="0"/>
              <a:t>.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4000" b="1" dirty="0"/>
              <a:t>Il a </a:t>
            </a:r>
            <a:r>
              <a:rPr lang="en-US" sz="4000" b="1" dirty="0" err="1"/>
              <a:t>pris</a:t>
            </a:r>
            <a:r>
              <a:rPr lang="en-US" sz="4000" b="1" dirty="0"/>
              <a:t> </a:t>
            </a:r>
            <a:r>
              <a:rPr lang="en-US" sz="4000" b="1" dirty="0" err="1"/>
              <a:t>une</a:t>
            </a:r>
            <a:r>
              <a:rPr lang="en-US" sz="4000" b="1" dirty="0"/>
              <a:t> douche.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4000" b="1" dirty="0" smtClean="0"/>
              <a:t>Il </a:t>
            </a:r>
            <a:r>
              <a:rPr lang="en-US" sz="4000" b="1" dirty="0" err="1"/>
              <a:t>s’est</a:t>
            </a:r>
            <a:r>
              <a:rPr lang="en-US" sz="4000" b="1" dirty="0"/>
              <a:t> </a:t>
            </a:r>
            <a:r>
              <a:rPr lang="en-US" sz="4000" b="1" dirty="0" err="1" smtClean="0"/>
              <a:t>coiffé</a:t>
            </a:r>
            <a:r>
              <a:rPr lang="en-US" sz="4000" b="1" dirty="0" smtClean="0"/>
              <a:t>.</a:t>
            </a:r>
            <a:endParaRPr lang="en-US" sz="4000" b="1" dirty="0"/>
          </a:p>
          <a:p>
            <a:pPr marL="742950" indent="-742950">
              <a:buFont typeface="+mj-lt"/>
              <a:buAutoNum type="alphaUcPeriod"/>
            </a:pPr>
            <a:r>
              <a:rPr lang="en-US" sz="4000" b="1" dirty="0" smtClean="0"/>
              <a:t>Il a </a:t>
            </a:r>
            <a:r>
              <a:rPr lang="en-US" sz="4000" b="1" dirty="0" err="1" smtClean="0"/>
              <a:t>mis</a:t>
            </a:r>
            <a:r>
              <a:rPr lang="en-US" sz="4000" b="1" dirty="0" smtClean="0"/>
              <a:t> un sweatshirt.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736835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04C7E"/>
      </a:dk2>
      <a:lt2>
        <a:srgbClr val="EBEBEB"/>
      </a:lt2>
      <a:accent1>
        <a:srgbClr val="94CE67"/>
      </a:accent1>
      <a:accent2>
        <a:srgbClr val="49D1CD"/>
      </a:accent2>
      <a:accent3>
        <a:srgbClr val="61A5D6"/>
      </a:accent3>
      <a:accent4>
        <a:srgbClr val="9D8CD3"/>
      </a:accent4>
      <a:accent5>
        <a:srgbClr val="E45C8A"/>
      </a:accent5>
      <a:accent6>
        <a:srgbClr val="F98C61"/>
      </a:accent6>
      <a:hlink>
        <a:srgbClr val="AAF172"/>
      </a:hlink>
      <a:folHlink>
        <a:srgbClr val="E7F19A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E44E6A2F-09CD-4BE0-B42D-107FF03CEE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3</TotalTime>
  <Words>43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Celestial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2016-12-13T13:49:38Z</dcterms:created>
  <dcterms:modified xsi:type="dcterms:W3CDTF">2016-12-13T13:53:24Z</dcterms:modified>
</cp:coreProperties>
</file>